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9" r:id="rId9"/>
    <p:sldId id="260" r:id="rId10"/>
    <p:sldId id="270" r:id="rId11"/>
    <p:sldId id="261" r:id="rId12"/>
    <p:sldId id="262" r:id="rId13"/>
    <p:sldId id="263" r:id="rId14"/>
    <p:sldId id="264" r:id="rId15"/>
    <p:sldId id="26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9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7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5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9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7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2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5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7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9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1327E-EAAF-4F32-9425-3568AB0C085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F7F25-5CBB-4EE0-A22C-E40729549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1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00600"/>
            <a:ext cx="7772400" cy="1470025"/>
          </a:xfrm>
        </p:spPr>
        <p:txBody>
          <a:bodyPr/>
          <a:lstStyle/>
          <a:p>
            <a:r>
              <a:rPr lang="en-US" dirty="0" smtClean="0"/>
              <a:t>Atmosphere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60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53000"/>
            <a:ext cx="7062061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humidity if</a:t>
            </a:r>
            <a:br>
              <a:rPr lang="en-US" dirty="0" smtClean="0"/>
            </a:br>
            <a:r>
              <a:rPr lang="en-US" dirty="0" smtClean="0"/>
              <a:t>the dry temperature is 20</a:t>
            </a:r>
            <a:r>
              <a:rPr lang="en-US" baseline="30000" dirty="0" smtClean="0"/>
              <a:t>◦</a:t>
            </a:r>
            <a:r>
              <a:rPr lang="en-US" dirty="0" smtClean="0"/>
              <a:t>C </a:t>
            </a:r>
            <a:br>
              <a:rPr lang="en-US" dirty="0" smtClean="0"/>
            </a:br>
            <a:r>
              <a:rPr lang="en-US" dirty="0" smtClean="0"/>
              <a:t>and the wet temperature is 16</a:t>
            </a:r>
            <a:r>
              <a:rPr lang="en-US" baseline="30000" dirty="0" smtClean="0"/>
              <a:t>◦</a:t>
            </a:r>
            <a:r>
              <a:rPr lang="en-US" dirty="0" smtClean="0"/>
              <a:t>C</a:t>
            </a:r>
            <a:endParaRPr lang="en-US" baseline="30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230" y="381000"/>
            <a:ext cx="3177540" cy="435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57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4953000"/>
            <a:ext cx="2743200" cy="1470025"/>
          </a:xfrm>
        </p:spPr>
        <p:txBody>
          <a:bodyPr/>
          <a:lstStyle/>
          <a:p>
            <a:r>
              <a:rPr lang="en-US" dirty="0" smtClean="0"/>
              <a:t>66%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18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9730" y="304800"/>
            <a:ext cx="3276600" cy="594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>A. mixture of gases surrounding Earth</a:t>
            </a:r>
            <a:b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>B. parts of the Earth’s surface covered by water</a:t>
            </a:r>
            <a:b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100" dirty="0" smtClean="0">
                <a:solidFill>
                  <a:schemeClr val="tx2">
                    <a:lumMod val="10000"/>
                  </a:schemeClr>
                </a:solidFill>
              </a:rPr>
              <a:t>C.  Contains the crust and upper mantle</a:t>
            </a:r>
            <a:endParaRPr lang="en-US" sz="31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0" y="457200"/>
            <a:ext cx="341673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Match: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hydrosphere</a:t>
            </a:r>
            <a:br>
              <a:rPr lang="en-US" dirty="0" smtClean="0"/>
            </a:br>
            <a:r>
              <a:rPr lang="en-US" dirty="0" smtClean="0"/>
              <a:t>2. lithosphere</a:t>
            </a:r>
          </a:p>
          <a:p>
            <a:r>
              <a:rPr lang="en-US" dirty="0" smtClean="0"/>
              <a:t>3. atmosphere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85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00600"/>
            <a:ext cx="7772400" cy="1470025"/>
          </a:xfrm>
        </p:spPr>
        <p:txBody>
          <a:bodyPr/>
          <a:lstStyle/>
          <a:p>
            <a:r>
              <a:rPr lang="en-US" dirty="0" smtClean="0"/>
              <a:t>1 B…..……2 C……..3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9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 these layers in order starting at Earth’s surface and ending out closest to space!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4419600"/>
            <a:ext cx="472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	Mesosphere	Stratosphere	Troposphere		Thermosphere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34144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0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Troposphere</a:t>
            </a:r>
            <a:br>
              <a:rPr lang="en-US" dirty="0" smtClean="0"/>
            </a:br>
            <a:r>
              <a:rPr lang="en-US" dirty="0" smtClean="0"/>
              <a:t>Stratosphere</a:t>
            </a:r>
            <a:br>
              <a:rPr lang="en-US" dirty="0" smtClean="0"/>
            </a:br>
            <a:r>
              <a:rPr lang="en-US" dirty="0" smtClean="0"/>
              <a:t>Mesosphere</a:t>
            </a:r>
            <a:br>
              <a:rPr lang="en-US" dirty="0" smtClean="0"/>
            </a:br>
            <a:r>
              <a:rPr lang="en-US" dirty="0" smtClean="0"/>
              <a:t>Thermosphere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47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Now do it backwards!!!!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97530" y="4419600"/>
            <a:ext cx="472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	Mesosphere	Stratosphere	Troposphere		Thermosphere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2669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49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Thermosphere </a:t>
            </a:r>
            <a:br>
              <a:rPr lang="en-US" dirty="0" smtClean="0"/>
            </a:br>
            <a:r>
              <a:rPr lang="en-US" dirty="0" smtClean="0"/>
              <a:t>Mesosphere </a:t>
            </a:r>
            <a:br>
              <a:rPr lang="en-US" dirty="0" smtClean="0"/>
            </a:br>
            <a:r>
              <a:rPr lang="en-US" dirty="0" smtClean="0"/>
              <a:t>Stratosphere</a:t>
            </a:r>
            <a:br>
              <a:rPr lang="en-US" dirty="0" smtClean="0"/>
            </a:br>
            <a:r>
              <a:rPr lang="en-US" dirty="0" smtClean="0"/>
              <a:t>Troposphere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00600"/>
            <a:ext cx="7772400" cy="1470025"/>
          </a:xfrm>
        </p:spPr>
        <p:txBody>
          <a:bodyPr/>
          <a:lstStyle/>
          <a:p>
            <a:r>
              <a:rPr lang="en-US" dirty="0" smtClean="0"/>
              <a:t>Name these clouds…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92545"/>
            <a:ext cx="2647188" cy="1760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88670"/>
            <a:ext cx="2674620" cy="17602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971800"/>
            <a:ext cx="2624328" cy="18150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134687"/>
            <a:ext cx="2926080" cy="168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71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-51661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321" y="2594028"/>
            <a:ext cx="3797730" cy="838200"/>
          </a:xfrm>
        </p:spPr>
        <p:txBody>
          <a:bodyPr/>
          <a:lstStyle/>
          <a:p>
            <a:r>
              <a:rPr lang="en-US" dirty="0" smtClean="0"/>
              <a:t>cumulonimbus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92545"/>
            <a:ext cx="2647188" cy="1760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390" y="788670"/>
            <a:ext cx="2674620" cy="17602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651" y="3657600"/>
            <a:ext cx="2624328" cy="18150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660" y="3650742"/>
            <a:ext cx="2926080" cy="168706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2261" y="2557930"/>
            <a:ext cx="312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stratus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36082" y="5638800"/>
            <a:ext cx="3200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cumulus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98268" y="5605220"/>
            <a:ext cx="26289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cirrus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8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00600"/>
            <a:ext cx="7772400" cy="1470025"/>
          </a:xfrm>
        </p:spPr>
        <p:txBody>
          <a:bodyPr/>
          <a:lstStyle/>
          <a:p>
            <a:r>
              <a:rPr lang="en-US" dirty="0" smtClean="0"/>
              <a:t>Name these clouds…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032" y="3056369"/>
            <a:ext cx="2647188" cy="1760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88670"/>
            <a:ext cx="2674620" cy="17602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971800"/>
            <a:ext cx="2624328" cy="18150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524" y="763989"/>
            <a:ext cx="2926080" cy="168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1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-51661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480" y="5561088"/>
            <a:ext cx="3797730" cy="838200"/>
          </a:xfrm>
        </p:spPr>
        <p:txBody>
          <a:bodyPr/>
          <a:lstStyle/>
          <a:p>
            <a:r>
              <a:rPr lang="en-US" dirty="0" smtClean="0"/>
              <a:t>cumulonimbus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780" y="3685032"/>
            <a:ext cx="2647188" cy="1760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390" y="788670"/>
            <a:ext cx="2674620" cy="17602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651" y="3657600"/>
            <a:ext cx="2624328" cy="18150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536" y="788670"/>
            <a:ext cx="2926080" cy="168706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2261" y="2557930"/>
            <a:ext cx="312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stratus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36082" y="5638800"/>
            <a:ext cx="3200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cumulus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50511" y="2526869"/>
            <a:ext cx="26289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cirrus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6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53000"/>
            <a:ext cx="7062061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humidity if</a:t>
            </a:r>
            <a:br>
              <a:rPr lang="en-US" dirty="0" smtClean="0"/>
            </a:br>
            <a:r>
              <a:rPr lang="en-US" dirty="0" smtClean="0"/>
              <a:t>the dry temperature is 24</a:t>
            </a:r>
            <a:r>
              <a:rPr lang="en-US" baseline="30000" dirty="0" smtClean="0"/>
              <a:t>◦</a:t>
            </a:r>
            <a:r>
              <a:rPr lang="en-US" dirty="0" smtClean="0"/>
              <a:t>C </a:t>
            </a:r>
            <a:br>
              <a:rPr lang="en-US" dirty="0" smtClean="0"/>
            </a:br>
            <a:r>
              <a:rPr lang="en-US" dirty="0" smtClean="0"/>
              <a:t>and the wet temperature is 23</a:t>
            </a:r>
            <a:r>
              <a:rPr lang="en-US" baseline="30000" dirty="0" smtClean="0"/>
              <a:t>◦</a:t>
            </a:r>
            <a:r>
              <a:rPr lang="en-US" dirty="0" smtClean="0"/>
              <a:t>C</a:t>
            </a:r>
            <a:endParaRPr lang="en-US" baseline="30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230" y="381000"/>
            <a:ext cx="3177540" cy="435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6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834" y="-28414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8664" y="4876800"/>
            <a:ext cx="2971800" cy="1470025"/>
          </a:xfrm>
        </p:spPr>
        <p:txBody>
          <a:bodyPr/>
          <a:lstStyle/>
          <a:p>
            <a:r>
              <a:rPr lang="en-US" dirty="0" smtClean="0"/>
              <a:t>92%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9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53000"/>
            <a:ext cx="7062061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humidity if</a:t>
            </a:r>
            <a:br>
              <a:rPr lang="en-US" dirty="0" smtClean="0"/>
            </a:br>
            <a:r>
              <a:rPr lang="en-US" dirty="0" smtClean="0"/>
              <a:t>the dry temperature is 25</a:t>
            </a:r>
            <a:r>
              <a:rPr lang="en-US" baseline="30000" dirty="0" smtClean="0"/>
              <a:t>◦</a:t>
            </a:r>
            <a:r>
              <a:rPr lang="en-US" dirty="0" smtClean="0"/>
              <a:t>C </a:t>
            </a:r>
            <a:br>
              <a:rPr lang="en-US" dirty="0" smtClean="0"/>
            </a:br>
            <a:r>
              <a:rPr lang="en-US" dirty="0" smtClean="0"/>
              <a:t>and the wet temperature is 19</a:t>
            </a:r>
            <a:r>
              <a:rPr lang="en-US" baseline="30000" dirty="0" smtClean="0"/>
              <a:t>◦</a:t>
            </a:r>
            <a:r>
              <a:rPr lang="en-US" dirty="0" smtClean="0"/>
              <a:t>C</a:t>
            </a:r>
            <a:endParaRPr lang="en-US" baseline="30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230" y="381000"/>
            <a:ext cx="3177540" cy="435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1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Winslow\AppData\Local\Microsoft\Windows\Temporary Internet Files\Content.IE5\FJFH78OI\clouds-88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538"/>
            <a:ext cx="6833461" cy="68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5029200"/>
            <a:ext cx="2209800" cy="1470025"/>
          </a:xfrm>
        </p:spPr>
        <p:txBody>
          <a:bodyPr/>
          <a:lstStyle/>
          <a:p>
            <a:r>
              <a:rPr lang="en-US" dirty="0" smtClean="0"/>
              <a:t>57%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1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68</Words>
  <Application>Microsoft Office PowerPoint</Application>
  <PresentationFormat>On-screen Show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Atmosphere Review</vt:lpstr>
      <vt:lpstr>Name these clouds…</vt:lpstr>
      <vt:lpstr>cumulonimbus</vt:lpstr>
      <vt:lpstr>Name these clouds…</vt:lpstr>
      <vt:lpstr>cumulonimbus</vt:lpstr>
      <vt:lpstr>Find the humidity if the dry temperature is 24◦C  and the wet temperature is 23◦C</vt:lpstr>
      <vt:lpstr>92%</vt:lpstr>
      <vt:lpstr>Find the humidity if the dry temperature is 25◦C  and the wet temperature is 19◦C</vt:lpstr>
      <vt:lpstr>57%</vt:lpstr>
      <vt:lpstr>Find the humidity if the dry temperature is 20◦C  and the wet temperature is 16◦C</vt:lpstr>
      <vt:lpstr>66%</vt:lpstr>
      <vt:lpstr>  A. mixture of gases surrounding Earth   B. parts of the Earth’s surface covered by water   C.  Contains the crust and upper mantle</vt:lpstr>
      <vt:lpstr>1 B…..……2 C……..3 A</vt:lpstr>
      <vt:lpstr>Put these layers in order starting at Earth’s surface and ending out closest to space!</vt:lpstr>
      <vt:lpstr>Troposphere Stratosphere Mesosphere Thermosphere</vt:lpstr>
      <vt:lpstr>Now do it backwards!!!!</vt:lpstr>
      <vt:lpstr> Thermosphere  Mesosphere  Stratosphere Troposphere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Atmosphere Review</dc:title>
  <dc:creator>Boces</dc:creator>
  <cp:lastModifiedBy>Boces</cp:lastModifiedBy>
  <cp:revision>8</cp:revision>
  <dcterms:created xsi:type="dcterms:W3CDTF">2015-04-06T22:08:51Z</dcterms:created>
  <dcterms:modified xsi:type="dcterms:W3CDTF">2015-04-08T12:11:15Z</dcterms:modified>
</cp:coreProperties>
</file>