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67" r:id="rId5"/>
    <p:sldId id="268" r:id="rId6"/>
    <p:sldId id="258" r:id="rId7"/>
    <p:sldId id="259" r:id="rId8"/>
    <p:sldId id="269" r:id="rId9"/>
    <p:sldId id="260" r:id="rId10"/>
    <p:sldId id="270" r:id="rId11"/>
    <p:sldId id="261" r:id="rId12"/>
    <p:sldId id="262" r:id="rId13"/>
    <p:sldId id="263" r:id="rId14"/>
    <p:sldId id="264" r:id="rId15"/>
    <p:sldId id="265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1327E-EAAF-4F32-9425-3568AB0C0857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F7F25-5CBB-4EE0-A22C-E40729549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996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1327E-EAAF-4F32-9425-3568AB0C0857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F7F25-5CBB-4EE0-A22C-E40729549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571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1327E-EAAF-4F32-9425-3568AB0C0857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F7F25-5CBB-4EE0-A22C-E40729549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155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1327E-EAAF-4F32-9425-3568AB0C0857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F7F25-5CBB-4EE0-A22C-E40729549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009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1327E-EAAF-4F32-9425-3568AB0C0857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F7F25-5CBB-4EE0-A22C-E40729549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493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1327E-EAAF-4F32-9425-3568AB0C0857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F7F25-5CBB-4EE0-A22C-E40729549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86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1327E-EAAF-4F32-9425-3568AB0C0857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F7F25-5CBB-4EE0-A22C-E40729549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970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1327E-EAAF-4F32-9425-3568AB0C0857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F7F25-5CBB-4EE0-A22C-E40729549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925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1327E-EAAF-4F32-9425-3568AB0C0857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F7F25-5CBB-4EE0-A22C-E40729549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756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1327E-EAAF-4F32-9425-3568AB0C0857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F7F25-5CBB-4EE0-A22C-E40729549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873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1327E-EAAF-4F32-9425-3568AB0C0857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F7F25-5CBB-4EE0-A22C-E40729549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599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1327E-EAAF-4F32-9425-3568AB0C0857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9F7F25-5CBB-4EE0-A22C-E40729549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81746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Winslow\AppData\Local\Microsoft\Windows\Temporary Internet Files\Content.IE5\FJFH78OI\clouds-886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4538"/>
            <a:ext cx="6833461" cy="6833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4800600"/>
            <a:ext cx="7772400" cy="1470025"/>
          </a:xfrm>
        </p:spPr>
        <p:txBody>
          <a:bodyPr/>
          <a:lstStyle/>
          <a:p>
            <a:r>
              <a:rPr lang="en-US" dirty="0" smtClean="0"/>
              <a:t>Atmosphere 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99607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Winslow\AppData\Local\Microsoft\Windows\Temporary Internet Files\Content.IE5\FJFH78OI\clouds-886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4538"/>
            <a:ext cx="6833461" cy="6833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4953000"/>
            <a:ext cx="7062061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Find the humidity if</a:t>
            </a:r>
            <a:br>
              <a:rPr lang="en-US" dirty="0" smtClean="0"/>
            </a:br>
            <a:r>
              <a:rPr lang="en-US" dirty="0" smtClean="0"/>
              <a:t>the dry temperature is 20</a:t>
            </a:r>
            <a:r>
              <a:rPr lang="en-US" baseline="30000" dirty="0" smtClean="0"/>
              <a:t>◦</a:t>
            </a:r>
            <a:r>
              <a:rPr lang="en-US" dirty="0" smtClean="0"/>
              <a:t>C </a:t>
            </a:r>
            <a:br>
              <a:rPr lang="en-US" dirty="0" smtClean="0"/>
            </a:br>
            <a:r>
              <a:rPr lang="en-US" dirty="0" smtClean="0"/>
              <a:t>and the wet temperature is 16</a:t>
            </a:r>
            <a:r>
              <a:rPr lang="en-US" baseline="30000" dirty="0" smtClean="0"/>
              <a:t>◦</a:t>
            </a:r>
            <a:r>
              <a:rPr lang="en-US" dirty="0" smtClean="0"/>
              <a:t>C</a:t>
            </a:r>
            <a:endParaRPr lang="en-US" baseline="30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3230" y="381000"/>
            <a:ext cx="3177540" cy="4357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50572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Winslow\AppData\Local\Microsoft\Windows\Temporary Internet Files\Content.IE5\FJFH78OI\clouds-886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4538"/>
            <a:ext cx="6833461" cy="6833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52800" y="4953000"/>
            <a:ext cx="2743200" cy="1470025"/>
          </a:xfrm>
        </p:spPr>
        <p:txBody>
          <a:bodyPr/>
          <a:lstStyle/>
          <a:p>
            <a:r>
              <a:rPr lang="en-US" dirty="0" smtClean="0"/>
              <a:t>66%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14187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Winslow\AppData\Local\Microsoft\Windows\Temporary Internet Files\Content.IE5\FJFH78OI\clouds-886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4538"/>
            <a:ext cx="6833461" cy="6833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59730" y="304800"/>
            <a:ext cx="3276600" cy="5943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3100" dirty="0" smtClean="0">
                <a:solidFill>
                  <a:schemeClr val="tx2">
                    <a:lumMod val="10000"/>
                  </a:schemeClr>
                </a:solidFill>
              </a:rPr>
              <a:t>A. mixture of gases surrounding Earth</a:t>
            </a:r>
            <a:br>
              <a:rPr lang="en-US" sz="3100" dirty="0" smtClean="0">
                <a:solidFill>
                  <a:schemeClr val="tx2">
                    <a:lumMod val="10000"/>
                  </a:schemeClr>
                </a:solidFill>
              </a:rPr>
            </a:br>
            <a:r>
              <a:rPr lang="en-US" sz="3100" dirty="0" smtClean="0">
                <a:solidFill>
                  <a:schemeClr val="tx2">
                    <a:lumMod val="10000"/>
                  </a:schemeClr>
                </a:solidFill>
              </a:rPr>
              <a:t/>
            </a:r>
            <a:br>
              <a:rPr lang="en-US" sz="3100" dirty="0" smtClean="0">
                <a:solidFill>
                  <a:schemeClr val="tx2">
                    <a:lumMod val="10000"/>
                  </a:schemeClr>
                </a:solidFill>
              </a:rPr>
            </a:br>
            <a:r>
              <a:rPr lang="en-US" sz="3100" dirty="0" smtClean="0">
                <a:solidFill>
                  <a:schemeClr val="tx2">
                    <a:lumMod val="10000"/>
                  </a:schemeClr>
                </a:solidFill>
              </a:rPr>
              <a:t/>
            </a:r>
            <a:br>
              <a:rPr lang="en-US" sz="3100" dirty="0" smtClean="0">
                <a:solidFill>
                  <a:schemeClr val="tx2">
                    <a:lumMod val="10000"/>
                  </a:schemeClr>
                </a:solidFill>
              </a:rPr>
            </a:br>
            <a:r>
              <a:rPr lang="en-US" sz="3100" dirty="0" smtClean="0">
                <a:solidFill>
                  <a:schemeClr val="tx2">
                    <a:lumMod val="10000"/>
                  </a:schemeClr>
                </a:solidFill>
              </a:rPr>
              <a:t>B. parts of the Earth’s surface covered by water</a:t>
            </a:r>
            <a:br>
              <a:rPr lang="en-US" sz="3100" dirty="0" smtClean="0">
                <a:solidFill>
                  <a:schemeClr val="tx2">
                    <a:lumMod val="10000"/>
                  </a:schemeClr>
                </a:solidFill>
              </a:rPr>
            </a:br>
            <a:r>
              <a:rPr lang="en-US" sz="3100" dirty="0" smtClean="0">
                <a:solidFill>
                  <a:schemeClr val="tx2">
                    <a:lumMod val="10000"/>
                  </a:schemeClr>
                </a:solidFill>
              </a:rPr>
              <a:t/>
            </a:r>
            <a:br>
              <a:rPr lang="en-US" sz="3100" dirty="0" smtClean="0">
                <a:solidFill>
                  <a:schemeClr val="tx2">
                    <a:lumMod val="10000"/>
                  </a:schemeClr>
                </a:solidFill>
              </a:rPr>
            </a:br>
            <a:r>
              <a:rPr lang="en-US" sz="3100" dirty="0" smtClean="0">
                <a:solidFill>
                  <a:schemeClr val="tx2">
                    <a:lumMod val="10000"/>
                  </a:schemeClr>
                </a:solidFill>
              </a:rPr>
              <a:t/>
            </a:r>
            <a:br>
              <a:rPr lang="en-US" sz="3100" dirty="0" smtClean="0">
                <a:solidFill>
                  <a:schemeClr val="tx2">
                    <a:lumMod val="10000"/>
                  </a:schemeClr>
                </a:solidFill>
              </a:rPr>
            </a:br>
            <a:r>
              <a:rPr lang="en-US" sz="3100" dirty="0" smtClean="0">
                <a:solidFill>
                  <a:schemeClr val="tx2">
                    <a:lumMod val="10000"/>
                  </a:schemeClr>
                </a:solidFill>
              </a:rPr>
              <a:t>C.  Contains the crust and upper mantle</a:t>
            </a:r>
            <a:endParaRPr lang="en-US" sz="3100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143000" y="457200"/>
            <a:ext cx="3416730" cy="5943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Match: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1. hydrosphere</a:t>
            </a:r>
            <a:br>
              <a:rPr lang="en-US" dirty="0" smtClean="0"/>
            </a:br>
            <a:r>
              <a:rPr lang="en-US" dirty="0" smtClean="0"/>
              <a:t>2. lithosphere</a:t>
            </a:r>
          </a:p>
          <a:p>
            <a:r>
              <a:rPr lang="en-US" dirty="0" smtClean="0"/>
              <a:t>3. atmosphere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43852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Winslow\AppData\Local\Microsoft\Windows\Temporary Internet Files\Content.IE5\FJFH78OI\clouds-886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4538"/>
            <a:ext cx="6833461" cy="6833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4800600"/>
            <a:ext cx="7772400" cy="1470025"/>
          </a:xfrm>
        </p:spPr>
        <p:txBody>
          <a:bodyPr/>
          <a:lstStyle/>
          <a:p>
            <a:r>
              <a:rPr lang="en-US" dirty="0" smtClean="0"/>
              <a:t>1 B…..……2 C……..3 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92947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Winslow\AppData\Local\Microsoft\Windows\Temporary Internet Files\Content.IE5\FJFH78OI\clouds-886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4538"/>
            <a:ext cx="6833461" cy="6833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3048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Put these layers in order starting at Earth’s surface and ending out closest to space!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981200" y="4419600"/>
            <a:ext cx="4724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	Mesosphere	Stratosphere	Troposphere		Thermosphere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1341443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Winslow\AppData\Local\Microsoft\Windows\Temporary Internet Files\Content.IE5\FJFH78OI\clouds-886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4538"/>
            <a:ext cx="6833461" cy="6833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48006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Troposphere</a:t>
            </a:r>
            <a:br>
              <a:rPr lang="en-US" dirty="0" smtClean="0"/>
            </a:br>
            <a:r>
              <a:rPr lang="en-US" dirty="0" smtClean="0"/>
              <a:t>Stratosphere</a:t>
            </a:r>
            <a:br>
              <a:rPr lang="en-US" dirty="0" smtClean="0"/>
            </a:br>
            <a:r>
              <a:rPr lang="en-US" dirty="0" smtClean="0"/>
              <a:t>Mesosphere</a:t>
            </a:r>
            <a:br>
              <a:rPr lang="en-US" dirty="0" smtClean="0"/>
            </a:br>
            <a:r>
              <a:rPr lang="en-US" dirty="0" smtClean="0"/>
              <a:t>Thermosphere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26474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Winslow\AppData\Local\Microsoft\Windows\Temporary Internet Files\Content.IE5\FJFH78OI\clouds-886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4538"/>
            <a:ext cx="6833461" cy="6833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304800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 smtClean="0"/>
              <a:t>Now do it backwards!!!!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197530" y="4419600"/>
            <a:ext cx="4724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	Mesosphere	Stratosphere	Troposphere		Thermosphere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6426696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Winslow\AppData\Local\Microsoft\Windows\Temporary Internet Files\Content.IE5\FJFH78OI\clouds-886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4538"/>
            <a:ext cx="6833461" cy="6833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44958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Thermosphere </a:t>
            </a:r>
            <a:br>
              <a:rPr lang="en-US" dirty="0" smtClean="0"/>
            </a:br>
            <a:r>
              <a:rPr lang="en-US" dirty="0" smtClean="0"/>
              <a:t>Mesosphere </a:t>
            </a:r>
            <a:br>
              <a:rPr lang="en-US" dirty="0" smtClean="0"/>
            </a:br>
            <a:r>
              <a:rPr lang="en-US" dirty="0" smtClean="0"/>
              <a:t>Stratosphere</a:t>
            </a:r>
            <a:br>
              <a:rPr lang="en-US" dirty="0" smtClean="0"/>
            </a:br>
            <a:r>
              <a:rPr lang="en-US" dirty="0" smtClean="0"/>
              <a:t>Troposphere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18801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Winslow\AppData\Local\Microsoft\Windows\Temporary Internet Files\Content.IE5\FJFH78OI\clouds-886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4538"/>
            <a:ext cx="6833461" cy="6833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4800600"/>
            <a:ext cx="7772400" cy="1470025"/>
          </a:xfrm>
        </p:spPr>
        <p:txBody>
          <a:bodyPr/>
          <a:lstStyle/>
          <a:p>
            <a:r>
              <a:rPr lang="en-US" dirty="0" smtClean="0"/>
              <a:t>Name these clouds…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792545"/>
            <a:ext cx="2647188" cy="176022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788670"/>
            <a:ext cx="2674620" cy="176022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2971800"/>
            <a:ext cx="2624328" cy="181508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3134687"/>
            <a:ext cx="2926080" cy="1687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77105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Winslow\AppData\Local\Microsoft\Windows\Temporary Internet Files\Content.IE5\FJFH78OI\clouds-886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999" y="-51661"/>
            <a:ext cx="6833461" cy="6833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1321" y="2594028"/>
            <a:ext cx="3797730" cy="838200"/>
          </a:xfrm>
        </p:spPr>
        <p:txBody>
          <a:bodyPr/>
          <a:lstStyle/>
          <a:p>
            <a:r>
              <a:rPr lang="en-US" dirty="0" smtClean="0"/>
              <a:t>cumulonimbus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792545"/>
            <a:ext cx="2647188" cy="176022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5390" y="788670"/>
            <a:ext cx="2674620" cy="176022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8651" y="3657600"/>
            <a:ext cx="2624328" cy="181508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9660" y="3650742"/>
            <a:ext cx="2926080" cy="1687068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4852261" y="2557930"/>
            <a:ext cx="31242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stratus</a:t>
            </a:r>
            <a:endParaRPr lang="en-US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1336082" y="5638800"/>
            <a:ext cx="32004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cumulus</a:t>
            </a:r>
            <a:endParaRPr lang="en-US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998268" y="5605220"/>
            <a:ext cx="26289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cirrus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76874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Winslow\AppData\Local\Microsoft\Windows\Temporary Internet Files\Content.IE5\FJFH78OI\clouds-886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4538"/>
            <a:ext cx="6833461" cy="6833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4800600"/>
            <a:ext cx="7772400" cy="1470025"/>
          </a:xfrm>
        </p:spPr>
        <p:txBody>
          <a:bodyPr/>
          <a:lstStyle/>
          <a:p>
            <a:r>
              <a:rPr lang="en-US" dirty="0" smtClean="0"/>
              <a:t>Name these clouds…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8032" y="3056369"/>
            <a:ext cx="2647188" cy="176022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788670"/>
            <a:ext cx="2674620" cy="176022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2971800"/>
            <a:ext cx="2624328" cy="181508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5524" y="763989"/>
            <a:ext cx="2926080" cy="1687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00141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Winslow\AppData\Local\Microsoft\Windows\Temporary Internet Files\Content.IE5\FJFH78OI\clouds-886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999" y="-51661"/>
            <a:ext cx="6833461" cy="6833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86480" y="5561088"/>
            <a:ext cx="3797730" cy="838200"/>
          </a:xfrm>
        </p:spPr>
        <p:txBody>
          <a:bodyPr/>
          <a:lstStyle/>
          <a:p>
            <a:r>
              <a:rPr lang="en-US" dirty="0" smtClean="0"/>
              <a:t>cumulonimbus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2780" y="3685032"/>
            <a:ext cx="2647188" cy="176022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5390" y="788670"/>
            <a:ext cx="2674620" cy="176022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8651" y="3657600"/>
            <a:ext cx="2624328" cy="181508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3536" y="788670"/>
            <a:ext cx="2926080" cy="1687068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4852261" y="2557930"/>
            <a:ext cx="31242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stratus</a:t>
            </a:r>
            <a:endParaRPr lang="en-US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1336082" y="5638800"/>
            <a:ext cx="32004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cumulus</a:t>
            </a:r>
            <a:endParaRPr lang="en-US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450511" y="2526869"/>
            <a:ext cx="26289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cirrus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72686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Winslow\AppData\Local\Microsoft\Windows\Temporary Internet Files\Content.IE5\FJFH78OI\clouds-886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4538"/>
            <a:ext cx="6833461" cy="6833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4953000"/>
            <a:ext cx="7062061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Find the humidity if</a:t>
            </a:r>
            <a:br>
              <a:rPr lang="en-US" dirty="0" smtClean="0"/>
            </a:br>
            <a:r>
              <a:rPr lang="en-US" dirty="0" smtClean="0"/>
              <a:t>the dry temperature is 24</a:t>
            </a:r>
            <a:r>
              <a:rPr lang="en-US" baseline="30000" dirty="0" smtClean="0"/>
              <a:t>◦</a:t>
            </a:r>
            <a:r>
              <a:rPr lang="en-US" dirty="0" smtClean="0"/>
              <a:t>C </a:t>
            </a:r>
            <a:br>
              <a:rPr lang="en-US" dirty="0" smtClean="0"/>
            </a:br>
            <a:r>
              <a:rPr lang="en-US" dirty="0" smtClean="0"/>
              <a:t>and the wet temperature is 23</a:t>
            </a:r>
            <a:r>
              <a:rPr lang="en-US" baseline="30000" dirty="0" smtClean="0"/>
              <a:t>◦</a:t>
            </a:r>
            <a:r>
              <a:rPr lang="en-US" dirty="0" smtClean="0"/>
              <a:t>C</a:t>
            </a:r>
            <a:endParaRPr lang="en-US" baseline="30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3230" y="381000"/>
            <a:ext cx="3177540" cy="4357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49645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Winslow\AppData\Local\Microsoft\Windows\Temporary Internet Files\Content.IE5\FJFH78OI\clouds-886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7834" y="-28414"/>
            <a:ext cx="6833461" cy="6833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68664" y="4876800"/>
            <a:ext cx="2971800" cy="1470025"/>
          </a:xfrm>
        </p:spPr>
        <p:txBody>
          <a:bodyPr/>
          <a:lstStyle/>
          <a:p>
            <a:r>
              <a:rPr lang="en-US" dirty="0" smtClean="0"/>
              <a:t>92%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78990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Winslow\AppData\Local\Microsoft\Windows\Temporary Internet Files\Content.IE5\FJFH78OI\clouds-886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4538"/>
            <a:ext cx="6833461" cy="6833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4953000"/>
            <a:ext cx="7062061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Find the humidity if</a:t>
            </a:r>
            <a:br>
              <a:rPr lang="en-US" dirty="0" smtClean="0"/>
            </a:br>
            <a:r>
              <a:rPr lang="en-US" dirty="0" smtClean="0"/>
              <a:t>the dry temperature is 25</a:t>
            </a:r>
            <a:r>
              <a:rPr lang="en-US" baseline="30000" dirty="0" smtClean="0"/>
              <a:t>◦</a:t>
            </a:r>
            <a:r>
              <a:rPr lang="en-US" dirty="0" smtClean="0"/>
              <a:t>C </a:t>
            </a:r>
            <a:br>
              <a:rPr lang="en-US" dirty="0" smtClean="0"/>
            </a:br>
            <a:r>
              <a:rPr lang="en-US" dirty="0" smtClean="0"/>
              <a:t>and the wet temperature is 19</a:t>
            </a:r>
            <a:r>
              <a:rPr lang="en-US" baseline="30000" dirty="0" smtClean="0"/>
              <a:t>◦</a:t>
            </a:r>
            <a:r>
              <a:rPr lang="en-US" dirty="0" smtClean="0"/>
              <a:t>C</a:t>
            </a:r>
            <a:endParaRPr lang="en-US" baseline="30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3230" y="381000"/>
            <a:ext cx="3177540" cy="4357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69131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Winslow\AppData\Local\Microsoft\Windows\Temporary Internet Files\Content.IE5\FJFH78OI\clouds-886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4538"/>
            <a:ext cx="6833461" cy="6833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05200" y="5029200"/>
            <a:ext cx="2209800" cy="1470025"/>
          </a:xfrm>
        </p:spPr>
        <p:txBody>
          <a:bodyPr/>
          <a:lstStyle/>
          <a:p>
            <a:r>
              <a:rPr lang="en-US" dirty="0" smtClean="0"/>
              <a:t>57%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64158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68</Words>
  <Application>Microsoft Office PowerPoint</Application>
  <PresentationFormat>On-screen Show (4:3)</PresentationFormat>
  <Paragraphs>27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Atmosphere Review</vt:lpstr>
      <vt:lpstr>Name these clouds…</vt:lpstr>
      <vt:lpstr>cumulonimbus</vt:lpstr>
      <vt:lpstr>Name these clouds…</vt:lpstr>
      <vt:lpstr>cumulonimbus</vt:lpstr>
      <vt:lpstr>Find the humidity if the dry temperature is 24◦C  and the wet temperature is 23◦C</vt:lpstr>
      <vt:lpstr>92%</vt:lpstr>
      <vt:lpstr>Find the humidity if the dry temperature is 25◦C  and the wet temperature is 19◦C</vt:lpstr>
      <vt:lpstr>57%</vt:lpstr>
      <vt:lpstr>Find the humidity if the dry temperature is 20◦C  and the wet temperature is 16◦C</vt:lpstr>
      <vt:lpstr>66%</vt:lpstr>
      <vt:lpstr>  A. mixture of gases surrounding Earth   B. parts of the Earth’s surface covered by water   C.  Contains the crust and upper mantle</vt:lpstr>
      <vt:lpstr>1 B…..……2 C……..3 A</vt:lpstr>
      <vt:lpstr>Put these layers in order starting at Earth’s surface and ending out closest to space!</vt:lpstr>
      <vt:lpstr>Troposphere Stratosphere Mesosphere Thermosphere</vt:lpstr>
      <vt:lpstr>Now do it backwards!!!!</vt:lpstr>
      <vt:lpstr> Thermosphere  Mesosphere  Stratosphere Troposphere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Atmosphere Review</dc:title>
  <dc:creator>Boces</dc:creator>
  <cp:lastModifiedBy>Boces</cp:lastModifiedBy>
  <cp:revision>8</cp:revision>
  <dcterms:created xsi:type="dcterms:W3CDTF">2015-04-06T22:08:51Z</dcterms:created>
  <dcterms:modified xsi:type="dcterms:W3CDTF">2015-04-08T12:11:15Z</dcterms:modified>
</cp:coreProperties>
</file>