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6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5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3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3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3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2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7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6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DDBF-B78D-418F-B12E-23C78994F3FD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52855-BA3B-498B-AC11-590B608AB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-3175"/>
            <a:ext cx="5629275" cy="686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838200"/>
            <a:ext cx="46005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7" y="2330593"/>
            <a:ext cx="49530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943600"/>
            <a:ext cx="22288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52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At first, the Lincoln’s goal was to </a:t>
            </a:r>
            <a:r>
              <a:rPr lang="en-US" sz="3600" dirty="0" smtClean="0"/>
              <a:t>______________ ___ ________(</a:t>
            </a:r>
            <a:r>
              <a:rPr lang="en-US" sz="3600" dirty="0"/>
              <a:t>bring the country back together).  Later he had a goal to end </a:t>
            </a:r>
            <a:r>
              <a:rPr lang="en-US" sz="3600" dirty="0" smtClean="0"/>
              <a:t>__________.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034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At first, the Lincoln’s goal was to </a:t>
            </a:r>
            <a:r>
              <a:rPr lang="en-US" sz="3600" dirty="0">
                <a:solidFill>
                  <a:srgbClr val="FF0000"/>
                </a:solidFill>
              </a:rPr>
              <a:t>preserve the Union </a:t>
            </a:r>
            <a:r>
              <a:rPr lang="en-US" sz="3600" dirty="0"/>
              <a:t>(bring the country back together).  Later he had a goal to end </a:t>
            </a:r>
            <a:r>
              <a:rPr lang="en-US" sz="3600" dirty="0" smtClean="0">
                <a:solidFill>
                  <a:srgbClr val="FF0000"/>
                </a:solidFill>
              </a:rPr>
              <a:t>slavery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2361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___________ had better military leaders and was more familiar with their land.  They also thought countries in ___________ would help them.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6310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South</a:t>
            </a:r>
            <a:r>
              <a:rPr lang="en-US" sz="3600" dirty="0" smtClean="0"/>
              <a:t> had better military leaders and was more familiar with their land.  They also thought countries in </a:t>
            </a:r>
            <a:r>
              <a:rPr lang="en-US" sz="3600" dirty="0" smtClean="0">
                <a:solidFill>
                  <a:srgbClr val="FF0000"/>
                </a:solidFill>
              </a:rPr>
              <a:t>Europe</a:t>
            </a:r>
            <a:r>
              <a:rPr lang="en-US" sz="3600" dirty="0" smtClean="0"/>
              <a:t> would help them.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179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North had more resources: ____________ , ____________, _____________, and __________: men to fight.  It was expected they would win quickly, but it really took about ___ years.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041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North had more resources: </a:t>
            </a:r>
            <a:r>
              <a:rPr lang="en-US" sz="3600" dirty="0" smtClean="0">
                <a:solidFill>
                  <a:srgbClr val="FF0000"/>
                </a:solidFill>
              </a:rPr>
              <a:t>weapons, railroads, factories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FF0000"/>
                </a:solidFill>
              </a:rPr>
              <a:t>human resources</a:t>
            </a:r>
            <a:r>
              <a:rPr lang="en-US" sz="3600" dirty="0" smtClean="0"/>
              <a:t>: men to fight.  It was expected they would win quickly, but it really took about </a:t>
            </a:r>
            <a:r>
              <a:rPr lang="en-US" sz="3600" dirty="0" smtClean="0">
                <a:solidFill>
                  <a:srgbClr val="FF0000"/>
                </a:solidFill>
              </a:rPr>
              <a:t>4</a:t>
            </a:r>
            <a:r>
              <a:rPr lang="en-US" sz="3600" dirty="0" smtClean="0"/>
              <a:t> years.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8175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Southern states started to _______ as soon as Abraham Lincoln got elected in 1860. Their president was _________ ________.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749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Southern states started to </a:t>
            </a:r>
            <a:r>
              <a:rPr lang="en-US" sz="3600" dirty="0" smtClean="0">
                <a:solidFill>
                  <a:srgbClr val="FF0000"/>
                </a:solidFill>
              </a:rPr>
              <a:t>secede</a:t>
            </a:r>
            <a:r>
              <a:rPr lang="en-US" sz="3600" dirty="0" smtClean="0"/>
              <a:t> as soon as Abraham Lincoln got elected in 1860. Their president was </a:t>
            </a:r>
            <a:r>
              <a:rPr lang="en-US" sz="3600" dirty="0" smtClean="0">
                <a:solidFill>
                  <a:srgbClr val="FF0000"/>
                </a:solidFill>
              </a:rPr>
              <a:t>Jefferson Davis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5884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22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_______  ________ was a slave who sued for freedom because his owner moved to a free state.  The __________  _______ said he wasn’t even allowed to sue because he was a slave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1675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22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Dred Scott </a:t>
            </a:r>
            <a:r>
              <a:rPr lang="en-US" sz="3600" dirty="0" smtClean="0"/>
              <a:t>was a slave who sued for freedom because his owner moved to a free state.  The </a:t>
            </a:r>
            <a:r>
              <a:rPr lang="en-US" sz="3600" dirty="0" smtClean="0">
                <a:solidFill>
                  <a:srgbClr val="FF0000"/>
                </a:solidFill>
              </a:rPr>
              <a:t>Supreme Court </a:t>
            </a:r>
            <a:r>
              <a:rPr lang="en-US" sz="3600" dirty="0" smtClean="0"/>
              <a:t>said he wasn’t even allowed to sue because he was a slave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280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14401"/>
            <a:ext cx="7162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Abolitionists wanted to end ________________.  Sojourner Truth, Frederick Douglass, John Brown and Harriet Tubman were abolitionists.  Tubman was called a “conductor” on the _____________ ______________helping slaves escape to the north. </a:t>
            </a:r>
          </a:p>
          <a:p>
            <a:endParaRPr lang="en-US" sz="2800" dirty="0"/>
          </a:p>
          <a:p>
            <a:r>
              <a:rPr lang="en-US" sz="2800" dirty="0" smtClean="0"/>
              <a:t>__________ ____________organized a slave revolt and broke into an arsenal in Harper’s Ferry, Virginia hoping to steal weapons to give to slaves.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200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first battle of the Civil War was at _____ ________ in S.C. </a:t>
            </a:r>
          </a:p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Civil War ended at </a:t>
            </a:r>
            <a:r>
              <a:rPr lang="en-US" sz="3600" dirty="0" smtClean="0"/>
              <a:t>______________, </a:t>
            </a:r>
            <a:r>
              <a:rPr lang="en-US" sz="3600" dirty="0"/>
              <a:t>Virginia in 1865 when General </a:t>
            </a:r>
            <a:r>
              <a:rPr lang="en-US" sz="3600" dirty="0" smtClean="0"/>
              <a:t>_____ </a:t>
            </a:r>
            <a:r>
              <a:rPr lang="en-US" sz="3600" dirty="0"/>
              <a:t>(South = Confederate) surrendered to General </a:t>
            </a:r>
            <a:r>
              <a:rPr lang="en-US" sz="3600" dirty="0" smtClean="0"/>
              <a:t>________ </a:t>
            </a:r>
            <a:r>
              <a:rPr lang="en-US" sz="3600" dirty="0"/>
              <a:t>(Union = North).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The </a:t>
            </a:r>
            <a:r>
              <a:rPr lang="en-US" sz="3600" dirty="0"/>
              <a:t>war showed the the central government was </a:t>
            </a:r>
            <a:r>
              <a:rPr lang="en-US" sz="3600" dirty="0" smtClean="0"/>
              <a:t>___________ 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165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first battle of the Civil War was at </a:t>
            </a:r>
            <a:r>
              <a:rPr lang="en-US" sz="3600" dirty="0" smtClean="0">
                <a:solidFill>
                  <a:srgbClr val="FF0000"/>
                </a:solidFill>
              </a:rPr>
              <a:t>Fort Sumter</a:t>
            </a:r>
            <a:r>
              <a:rPr lang="en-US" sz="3600" dirty="0" smtClean="0"/>
              <a:t> in S.C. </a:t>
            </a:r>
          </a:p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Civil War ended at </a:t>
            </a:r>
            <a:r>
              <a:rPr lang="en-US" sz="3600" dirty="0">
                <a:solidFill>
                  <a:srgbClr val="FF0000"/>
                </a:solidFill>
              </a:rPr>
              <a:t>Appomattox</a:t>
            </a:r>
            <a:r>
              <a:rPr lang="en-US" sz="3600" dirty="0"/>
              <a:t>, Virginia in 1865 when General </a:t>
            </a:r>
            <a:r>
              <a:rPr lang="en-US" sz="3600" dirty="0">
                <a:solidFill>
                  <a:srgbClr val="FF0000"/>
                </a:solidFill>
              </a:rPr>
              <a:t>Lee</a:t>
            </a:r>
            <a:r>
              <a:rPr lang="en-US" sz="3600" dirty="0"/>
              <a:t> (South = Confederate) surrendered to General </a:t>
            </a:r>
            <a:r>
              <a:rPr lang="en-US" sz="3600" dirty="0">
                <a:solidFill>
                  <a:srgbClr val="FF0000"/>
                </a:solidFill>
              </a:rPr>
              <a:t>Grant</a:t>
            </a:r>
            <a:r>
              <a:rPr lang="en-US" sz="3600" dirty="0"/>
              <a:t> (Union = North).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The </a:t>
            </a:r>
            <a:r>
              <a:rPr lang="en-US" sz="3600" dirty="0"/>
              <a:t>war showed the the central government was </a:t>
            </a:r>
            <a:r>
              <a:rPr lang="en-US" sz="3600" dirty="0" smtClean="0">
                <a:solidFill>
                  <a:srgbClr val="FF0000"/>
                </a:solidFill>
              </a:rPr>
              <a:t>strong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0653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/>
              <a:t>The south won many of the beginning battles, but the turning point was when the North won the Battle of </a:t>
            </a:r>
            <a:r>
              <a:rPr lang="en-US" sz="3600" dirty="0" smtClean="0"/>
              <a:t>_________________.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138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/>
              <a:t>The south won many of the beginning battles, but the turning point was when the North won the Battle of </a:t>
            </a:r>
            <a:r>
              <a:rPr lang="en-US" sz="3600" dirty="0">
                <a:solidFill>
                  <a:srgbClr val="FF0000"/>
                </a:solidFill>
              </a:rPr>
              <a:t>Gettysburg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8021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__________  _______ Law required citizens to capture and return slaves back to their owners if they escaped.  Slaves were treated as ___________.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2414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Fugitive Slave </a:t>
            </a:r>
            <a:r>
              <a:rPr lang="en-US" sz="3600" dirty="0" smtClean="0"/>
              <a:t>Law required citizens to capture and return slaves back to their owners if they escaped.  Slaves were treated as </a:t>
            </a:r>
            <a:r>
              <a:rPr lang="en-US" sz="3600" dirty="0" smtClean="0">
                <a:solidFill>
                  <a:srgbClr val="FF0000"/>
                </a:solidFill>
              </a:rPr>
              <a:t>property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7520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______________ _______________ said that slaves in the ________ (rebel states that seceded) were free, not the border states though.  </a:t>
            </a:r>
          </a:p>
          <a:p>
            <a:r>
              <a:rPr lang="en-US" sz="3600" dirty="0" smtClean="0"/>
              <a:t>Lincoln issued this right after the Union won a victory at ____________. He also hoped European countries would help the north since their had already abolished slavery.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7427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Emancipation Proclamation </a:t>
            </a:r>
            <a:r>
              <a:rPr lang="en-US" sz="3600" dirty="0" smtClean="0"/>
              <a:t>said that slaves in the </a:t>
            </a:r>
            <a:r>
              <a:rPr lang="en-US" sz="3600" dirty="0" smtClean="0">
                <a:solidFill>
                  <a:srgbClr val="FF0000"/>
                </a:solidFill>
              </a:rPr>
              <a:t>south</a:t>
            </a:r>
            <a:r>
              <a:rPr lang="en-US" sz="3600" dirty="0" smtClean="0"/>
              <a:t> (rebel states that seceded) were free, not the border states though.  Lincoln issued this right after the Union won a victory at </a:t>
            </a:r>
            <a:r>
              <a:rPr lang="en-US" sz="3600" dirty="0" smtClean="0">
                <a:solidFill>
                  <a:srgbClr val="FF0000"/>
                </a:solidFill>
              </a:rPr>
              <a:t>Antietam</a:t>
            </a:r>
            <a:r>
              <a:rPr lang="en-US" sz="3600" dirty="0" smtClean="0"/>
              <a:t>. He also hoped European countries would help the north since their had already abolished slavery.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8063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General </a:t>
            </a:r>
            <a:r>
              <a:rPr lang="en-US" sz="3600" dirty="0" smtClean="0"/>
              <a:t>__________ </a:t>
            </a:r>
            <a:r>
              <a:rPr lang="en-US" sz="3600" dirty="0"/>
              <a:t>(North = Union) used </a:t>
            </a:r>
            <a:r>
              <a:rPr lang="en-US" sz="3600" dirty="0" smtClean="0"/>
              <a:t>“______ ____” </a:t>
            </a:r>
            <a:r>
              <a:rPr lang="en-US" sz="3600" dirty="0"/>
              <a:t>and destroyed everything (houses, railroads, civilians, animals,… ) in his path on his trip through </a:t>
            </a:r>
            <a:r>
              <a:rPr lang="en-US" sz="3600" dirty="0" smtClean="0"/>
              <a:t>___________.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2607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General </a:t>
            </a:r>
            <a:r>
              <a:rPr lang="en-US" sz="3600" dirty="0">
                <a:solidFill>
                  <a:srgbClr val="FF0000"/>
                </a:solidFill>
              </a:rPr>
              <a:t>Sherman</a:t>
            </a:r>
            <a:r>
              <a:rPr lang="en-US" sz="3600" dirty="0"/>
              <a:t> (North = Union) used “</a:t>
            </a:r>
            <a:r>
              <a:rPr lang="en-US" sz="3600" dirty="0">
                <a:solidFill>
                  <a:srgbClr val="FF0000"/>
                </a:solidFill>
              </a:rPr>
              <a:t>total war</a:t>
            </a:r>
            <a:r>
              <a:rPr lang="en-US" sz="3600" dirty="0"/>
              <a:t>” and destroyed everything (houses, railroads, civilians, animals,… ) in his path on his trip through </a:t>
            </a:r>
            <a:r>
              <a:rPr lang="en-US" sz="3600" dirty="0" smtClean="0">
                <a:solidFill>
                  <a:srgbClr val="FF0000"/>
                </a:solidFill>
              </a:rPr>
              <a:t>Georgia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041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14401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Abolitionists wanted to end </a:t>
            </a:r>
            <a:r>
              <a:rPr lang="en-US" sz="2800" dirty="0" smtClean="0">
                <a:solidFill>
                  <a:srgbClr val="FF0000"/>
                </a:solidFill>
              </a:rPr>
              <a:t>slavery</a:t>
            </a:r>
            <a:r>
              <a:rPr lang="en-US" sz="2800" dirty="0" smtClean="0"/>
              <a:t>.  Sojourner Truth, Frederick Douglass, John Brown and Harriet Tubman were abolitionists.  Tubman was called a “conductor” on the </a:t>
            </a:r>
            <a:r>
              <a:rPr lang="en-US" sz="2800" dirty="0" smtClean="0">
                <a:solidFill>
                  <a:srgbClr val="FF0000"/>
                </a:solidFill>
              </a:rPr>
              <a:t>Underground Railroad</a:t>
            </a:r>
            <a:r>
              <a:rPr lang="en-US" sz="2800" dirty="0" smtClean="0"/>
              <a:t> helping slaves escape to the north. 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John Brown </a:t>
            </a:r>
            <a:r>
              <a:rPr lang="en-US" sz="2800" dirty="0" smtClean="0"/>
              <a:t>organized a slave revolt and broke into an arsenal in Harper’s Ferry, Virginia hoping to steal weapons to give to slaves.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982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838200"/>
            <a:ext cx="7239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Harriet Beecher Stowe wrote a book, _______ ______ ______, which showed how evil slavery was. People in the North were outraged. This led to the Civil War.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462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467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Harriet Beecher Stowe wrote a book, </a:t>
            </a:r>
            <a:r>
              <a:rPr lang="en-US" sz="4000" dirty="0" smtClean="0">
                <a:solidFill>
                  <a:srgbClr val="FF0000"/>
                </a:solidFill>
              </a:rPr>
              <a:t>Uncle Tom’s Cabin</a:t>
            </a:r>
            <a:r>
              <a:rPr lang="en-US" sz="4000" dirty="0" smtClean="0"/>
              <a:t>, which showed how evil slavery was. People in the North were outraged. This led to the Civil War.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2503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62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North and South had different ways of doing thing (like factories vs. farming). This is called _____________. People in the North that did not like the war were called “________________.”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87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62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North and South had different ways of doing thing (like factories vs. farming). This is called </a:t>
            </a:r>
            <a:r>
              <a:rPr lang="en-US" sz="3600" dirty="0" smtClean="0">
                <a:solidFill>
                  <a:srgbClr val="FF0000"/>
                </a:solidFill>
              </a:rPr>
              <a:t>sectionalism</a:t>
            </a:r>
            <a:r>
              <a:rPr lang="en-US" sz="3600" dirty="0" smtClean="0"/>
              <a:t>. People in the North that did not like the war were called “</a:t>
            </a:r>
            <a:r>
              <a:rPr lang="en-US" sz="3600" dirty="0" smtClean="0">
                <a:solidFill>
                  <a:srgbClr val="FF0000"/>
                </a:solidFill>
              </a:rPr>
              <a:t>copperheads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883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Kansas was called “Bleeding Kansas” because pro-slavery and anti-slavery people both moved there.  The Kansas-Nebraska Act said that slavery in any new territory would be decided by ____________ _____________. </a:t>
            </a:r>
          </a:p>
          <a:p>
            <a:endParaRPr lang="en-US" sz="3600" dirty="0"/>
          </a:p>
          <a:p>
            <a:r>
              <a:rPr lang="en-US" sz="3600" dirty="0" smtClean="0"/>
              <a:t>Popular Sovereignty is when the people _________ and decide if they want slavery.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355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Kansas was called “Bleeding Kansas” because pro-slavery and anti-slavery people both moved there.  The Kansas-Nebraska Act said that slavery in any new territory would be decided by </a:t>
            </a:r>
            <a:r>
              <a:rPr lang="en-US" sz="3600" dirty="0" smtClean="0">
                <a:solidFill>
                  <a:srgbClr val="FF0000"/>
                </a:solidFill>
              </a:rPr>
              <a:t>popular sovereignty</a:t>
            </a:r>
            <a:r>
              <a:rPr lang="en-US" sz="3600" dirty="0" smtClean="0"/>
              <a:t>. Popular Sovereignty is when the people </a:t>
            </a:r>
            <a:r>
              <a:rPr lang="en-US" sz="3600" dirty="0" smtClean="0">
                <a:solidFill>
                  <a:srgbClr val="FF0000"/>
                </a:solidFill>
              </a:rPr>
              <a:t>vote</a:t>
            </a:r>
            <a:r>
              <a:rPr lang="en-US" sz="3600" dirty="0" smtClean="0"/>
              <a:t> and decide if they want slavery.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233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993</Words>
  <Application>Microsoft Office PowerPoint</Application>
  <PresentationFormat>On-screen Show (4:3)</PresentationFormat>
  <Paragraphs>43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Boces</dc:creator>
  <cp:lastModifiedBy>Boces</cp:lastModifiedBy>
  <cp:revision>9</cp:revision>
  <dcterms:created xsi:type="dcterms:W3CDTF">2017-01-13T12:10:12Z</dcterms:created>
  <dcterms:modified xsi:type="dcterms:W3CDTF">2017-01-13T12:31:52Z</dcterms:modified>
</cp:coreProperties>
</file>