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86D4BC-600A-49B8-BCCE-1BEDD01582A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6E17F78-5C3A-4459-BB9E-E7AC661846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600200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Midterm Review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IMMIGRATION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SS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34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81400"/>
          </a:xfrm>
        </p:spPr>
        <p:txBody>
          <a:bodyPr/>
          <a:lstStyle/>
          <a:p>
            <a:pPr lvl="0"/>
            <a:r>
              <a:rPr lang="en-US" sz="4800" dirty="0" smtClean="0"/>
              <a:t>_______ </a:t>
            </a:r>
            <a:r>
              <a:rPr lang="en-US" sz="4800" dirty="0"/>
              <a:t>Island was opened to process the immigrants into the U.S. from </a:t>
            </a:r>
            <a:r>
              <a:rPr lang="en-US" sz="4800" dirty="0" smtClean="0"/>
              <a:t>_________.</a:t>
            </a:r>
            <a:endParaRPr lang="en-US" sz="4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2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81400"/>
          </a:xfrm>
        </p:spPr>
        <p:txBody>
          <a:bodyPr/>
          <a:lstStyle/>
          <a:p>
            <a:pPr lvl="0"/>
            <a:r>
              <a:rPr lang="en-US" sz="4800" dirty="0">
                <a:solidFill>
                  <a:srgbClr val="FF0000"/>
                </a:solidFill>
              </a:rPr>
              <a:t>Ellis</a:t>
            </a:r>
            <a:r>
              <a:rPr lang="en-US" sz="4800" dirty="0"/>
              <a:t> Island was opened to process the immigrants into the U.S. from </a:t>
            </a:r>
            <a:r>
              <a:rPr lang="en-US" sz="4800" dirty="0">
                <a:solidFill>
                  <a:srgbClr val="FF0000"/>
                </a:solidFill>
              </a:rPr>
              <a:t>Europe</a:t>
            </a:r>
            <a:r>
              <a:rPr lang="en-US" sz="4800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9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810000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“Old” immigrants were </a:t>
            </a:r>
            <a:r>
              <a:rPr lang="en-US" sz="4000" dirty="0" smtClean="0"/>
              <a:t>_______ </a:t>
            </a:r>
            <a:r>
              <a:rPr lang="en-US" sz="4000" dirty="0"/>
              <a:t>against the newer immigrants because they had different </a:t>
            </a:r>
            <a:r>
              <a:rPr lang="en-US" sz="4000" dirty="0" smtClean="0"/>
              <a:t>________ </a:t>
            </a:r>
            <a:r>
              <a:rPr lang="en-US" sz="4000" dirty="0"/>
              <a:t>(languages, religions, clothes, customs, illiterate, …)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0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05200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“Old” immigrants were </a:t>
            </a:r>
            <a:r>
              <a:rPr lang="en-US" sz="4000" dirty="0">
                <a:solidFill>
                  <a:srgbClr val="FF0000"/>
                </a:solidFill>
              </a:rPr>
              <a:t>prejudiced</a:t>
            </a:r>
            <a:r>
              <a:rPr lang="en-US" sz="4000" dirty="0"/>
              <a:t> against the newer immigrants because they had different </a:t>
            </a:r>
            <a:r>
              <a:rPr lang="en-US" sz="4000" dirty="0">
                <a:solidFill>
                  <a:srgbClr val="FF0000"/>
                </a:solidFill>
              </a:rPr>
              <a:t>cultures</a:t>
            </a:r>
            <a:r>
              <a:rPr lang="en-US" sz="4000" dirty="0"/>
              <a:t> (languages, religions, clothes, customs, illiterate, …)</a:t>
            </a:r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30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962400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Nativists are people born in the U.S. who </a:t>
            </a:r>
            <a:r>
              <a:rPr lang="en-US" sz="4000" dirty="0" smtClean="0"/>
              <a:t>______ </a:t>
            </a:r>
            <a:r>
              <a:rPr lang="en-US" sz="4000" dirty="0"/>
              <a:t>like immigrants. They thought they would be taking </a:t>
            </a:r>
            <a:r>
              <a:rPr lang="en-US" sz="4000" dirty="0" smtClean="0"/>
              <a:t>_____ </a:t>
            </a:r>
            <a:r>
              <a:rPr lang="en-US" sz="4000" dirty="0"/>
              <a:t>away from people born in this country by working for </a:t>
            </a:r>
            <a:r>
              <a:rPr lang="en-US" sz="4000" dirty="0" smtClean="0"/>
              <a:t>________ </a:t>
            </a:r>
            <a:r>
              <a:rPr lang="en-US" sz="4000" dirty="0"/>
              <a:t>wages.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51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962400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Nativists are people born in the U.S. who </a:t>
            </a:r>
            <a:r>
              <a:rPr lang="en-US" sz="4000" dirty="0">
                <a:solidFill>
                  <a:srgbClr val="FF0000"/>
                </a:solidFill>
              </a:rPr>
              <a:t>didn’t</a:t>
            </a:r>
            <a:r>
              <a:rPr lang="en-US" sz="4000" dirty="0"/>
              <a:t> like immigrants. They thought they would be taking </a:t>
            </a:r>
            <a:r>
              <a:rPr lang="en-US" sz="4000" dirty="0">
                <a:solidFill>
                  <a:srgbClr val="FF0000"/>
                </a:solidFill>
              </a:rPr>
              <a:t>jobs</a:t>
            </a:r>
            <a:r>
              <a:rPr lang="en-US" sz="4000" dirty="0"/>
              <a:t> away from people born in this country by working for </a:t>
            </a:r>
            <a:r>
              <a:rPr lang="en-US" sz="4000" dirty="0">
                <a:solidFill>
                  <a:srgbClr val="FF0000"/>
                </a:solidFill>
              </a:rPr>
              <a:t>cheaper</a:t>
            </a:r>
            <a:r>
              <a:rPr lang="en-US" sz="4000" dirty="0"/>
              <a:t> wages.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00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733800"/>
          </a:xfrm>
        </p:spPr>
        <p:txBody>
          <a:bodyPr/>
          <a:lstStyle/>
          <a:p>
            <a:pPr lvl="0"/>
            <a:r>
              <a:rPr lang="en-US" sz="4000" dirty="0"/>
              <a:t>Immigrants lived in crowded apartment building in the cities called </a:t>
            </a:r>
            <a:r>
              <a:rPr lang="en-US" sz="4000" dirty="0" smtClean="0"/>
              <a:t>__________. </a:t>
            </a:r>
            <a:r>
              <a:rPr lang="en-US" sz="4000" dirty="0"/>
              <a:t>They moved to the cities because there were </a:t>
            </a:r>
            <a:r>
              <a:rPr lang="en-US" sz="4000" dirty="0" smtClean="0"/>
              <a:t>______ </a:t>
            </a:r>
            <a:r>
              <a:rPr lang="en-US" sz="4000" dirty="0"/>
              <a:t>in the factories.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8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733800"/>
          </a:xfrm>
        </p:spPr>
        <p:txBody>
          <a:bodyPr/>
          <a:lstStyle/>
          <a:p>
            <a:pPr lvl="0"/>
            <a:r>
              <a:rPr lang="en-US" sz="4000" dirty="0"/>
              <a:t>Immigrants lived in crowded apartment building in the cities called </a:t>
            </a:r>
            <a:r>
              <a:rPr lang="en-US" sz="4000" dirty="0">
                <a:solidFill>
                  <a:srgbClr val="FF0000"/>
                </a:solidFill>
              </a:rPr>
              <a:t>tenements</a:t>
            </a:r>
            <a:r>
              <a:rPr lang="en-US" sz="4000" dirty="0"/>
              <a:t>. They moved to the cities because there were </a:t>
            </a:r>
            <a:r>
              <a:rPr lang="en-US" sz="4000" dirty="0">
                <a:solidFill>
                  <a:srgbClr val="FF0000"/>
                </a:solidFill>
              </a:rPr>
              <a:t>jobs</a:t>
            </a:r>
            <a:r>
              <a:rPr lang="en-US" sz="4000" dirty="0"/>
              <a:t> in the factories.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92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733800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Immigrants also got help from </a:t>
            </a:r>
            <a:r>
              <a:rPr lang="en-US" sz="4000" dirty="0" smtClean="0"/>
              <a:t>___________ </a:t>
            </a:r>
            <a:r>
              <a:rPr lang="en-US" sz="4000" dirty="0"/>
              <a:t>houses like the </a:t>
            </a:r>
            <a:r>
              <a:rPr lang="en-US" sz="4000" dirty="0" smtClean="0"/>
              <a:t>_____ House </a:t>
            </a:r>
            <a:r>
              <a:rPr lang="en-US" sz="4000" dirty="0"/>
              <a:t>that help fight against unfair labor practices so they could get decent jobs.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97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733800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Immigrants also got help from </a:t>
            </a:r>
            <a:r>
              <a:rPr lang="en-US" sz="4000" dirty="0">
                <a:solidFill>
                  <a:srgbClr val="FF0000"/>
                </a:solidFill>
              </a:rPr>
              <a:t>settlement</a:t>
            </a:r>
            <a:r>
              <a:rPr lang="en-US" sz="4000" dirty="0"/>
              <a:t> houses like the Hull </a:t>
            </a:r>
            <a:r>
              <a:rPr lang="en-US" sz="4000" dirty="0">
                <a:solidFill>
                  <a:srgbClr val="FF0000"/>
                </a:solidFill>
              </a:rPr>
              <a:t>House</a:t>
            </a:r>
            <a:r>
              <a:rPr lang="en-US" sz="4000" dirty="0"/>
              <a:t> that help fight against unfair labor practices so they could get decent jobs.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93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71800"/>
            <a:ext cx="7756263" cy="105425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The </a:t>
            </a:r>
            <a:r>
              <a:rPr lang="en-US" dirty="0" smtClean="0"/>
              <a:t>_____ </a:t>
            </a:r>
            <a:r>
              <a:rPr lang="en-US" dirty="0"/>
              <a:t>by Emma Lazarus on the </a:t>
            </a:r>
            <a:r>
              <a:rPr lang="en-US" dirty="0" smtClean="0"/>
              <a:t>_______of _______ </a:t>
            </a:r>
            <a:r>
              <a:rPr lang="en-US" dirty="0"/>
              <a:t>welcomes immigrants to the U.S. (“Give me your tired, your poor, …”)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51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05200"/>
          </a:xfrm>
        </p:spPr>
        <p:txBody>
          <a:bodyPr>
            <a:normAutofit/>
          </a:bodyPr>
          <a:lstStyle/>
          <a:p>
            <a:pPr lvl="0"/>
            <a:r>
              <a:rPr lang="en-US" sz="4000" dirty="0" smtClean="0"/>
              <a:t>________ _______  </a:t>
            </a:r>
            <a:r>
              <a:rPr lang="en-US" sz="4000" dirty="0"/>
              <a:t>also tried to help get safer working conditions like better wages and fewer hours.  They fight the bosses to protect workers’ </a:t>
            </a:r>
            <a:r>
              <a:rPr lang="en-US" sz="4000" dirty="0" smtClean="0"/>
              <a:t>_______.</a:t>
            </a:r>
            <a:endParaRPr lang="en-US" sz="4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26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05200"/>
          </a:xfrm>
        </p:spPr>
        <p:txBody>
          <a:bodyPr>
            <a:normAutofit/>
          </a:bodyPr>
          <a:lstStyle/>
          <a:p>
            <a:pPr lvl="0"/>
            <a:r>
              <a:rPr lang="en-US" sz="4000" dirty="0">
                <a:solidFill>
                  <a:srgbClr val="FF0000"/>
                </a:solidFill>
              </a:rPr>
              <a:t>Labor Unions </a:t>
            </a:r>
            <a:r>
              <a:rPr lang="en-US" sz="4000" dirty="0"/>
              <a:t>also tried to help get safer working conditions like better wages and fewer hours.  They fight the bosses to protect workers’ </a:t>
            </a:r>
            <a:r>
              <a:rPr lang="en-US" sz="4000" dirty="0">
                <a:solidFill>
                  <a:srgbClr val="FF0000"/>
                </a:solidFill>
              </a:rPr>
              <a:t>rights</a:t>
            </a:r>
            <a:r>
              <a:rPr lang="en-US" sz="4000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00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71800"/>
            <a:ext cx="7756263" cy="105425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poem</a:t>
            </a:r>
            <a:r>
              <a:rPr lang="en-US" dirty="0"/>
              <a:t> by Emma Lazarus on the </a:t>
            </a:r>
            <a:r>
              <a:rPr lang="en-US" dirty="0">
                <a:solidFill>
                  <a:srgbClr val="FF0000"/>
                </a:solidFill>
              </a:rPr>
              <a:t>Statue</a:t>
            </a:r>
            <a:r>
              <a:rPr lang="en-US" dirty="0"/>
              <a:t> of </a:t>
            </a:r>
            <a:r>
              <a:rPr lang="en-US" dirty="0">
                <a:solidFill>
                  <a:srgbClr val="FF0000"/>
                </a:solidFill>
              </a:rPr>
              <a:t>Liberty</a:t>
            </a:r>
            <a:r>
              <a:rPr lang="en-US" dirty="0"/>
              <a:t> welcomes immigrants to the U.S. (“Give me your tired, your poor, …”)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80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05200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Immigrants moved into large </a:t>
            </a:r>
            <a:r>
              <a:rPr lang="en-US" sz="3600" dirty="0" smtClean="0"/>
              <a:t>_______ because </a:t>
            </a:r>
            <a:r>
              <a:rPr lang="en-US" sz="3600" dirty="0"/>
              <a:t>there were many factory jobs for </a:t>
            </a:r>
            <a:r>
              <a:rPr lang="en-US" sz="3600" dirty="0" smtClean="0"/>
              <a:t>_________ </a:t>
            </a:r>
            <a:r>
              <a:rPr lang="en-US" sz="3600" dirty="0"/>
              <a:t>people.  They lived in districts near others who spoke the </a:t>
            </a:r>
            <a:r>
              <a:rPr lang="en-US" sz="3600" dirty="0" smtClean="0"/>
              <a:t>_______ </a:t>
            </a:r>
            <a:r>
              <a:rPr lang="en-US" sz="3600" dirty="0"/>
              <a:t>ethnic language because not all of them knew English.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6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05200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Immigrants moved into large </a:t>
            </a:r>
            <a:r>
              <a:rPr lang="en-US" sz="3600" dirty="0">
                <a:solidFill>
                  <a:srgbClr val="FF0000"/>
                </a:solidFill>
              </a:rPr>
              <a:t>cities</a:t>
            </a:r>
            <a:r>
              <a:rPr lang="en-US" sz="3600" dirty="0"/>
              <a:t> because there were many factory jobs for </a:t>
            </a:r>
            <a:r>
              <a:rPr lang="en-US" sz="3600" dirty="0">
                <a:solidFill>
                  <a:srgbClr val="FF0000"/>
                </a:solidFill>
              </a:rPr>
              <a:t>unskilled</a:t>
            </a:r>
            <a:r>
              <a:rPr lang="en-US" sz="3600" dirty="0"/>
              <a:t> people.  They lived in districts near others who spoke the </a:t>
            </a:r>
            <a:r>
              <a:rPr lang="en-US" sz="3600" dirty="0">
                <a:solidFill>
                  <a:srgbClr val="FF0000"/>
                </a:solidFill>
              </a:rPr>
              <a:t>same</a:t>
            </a:r>
            <a:r>
              <a:rPr lang="en-US" sz="3600" dirty="0"/>
              <a:t> ethnic language because not all of them knew English.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6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8862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5200" dirty="0" smtClean="0"/>
              <a:t>_________ </a:t>
            </a:r>
            <a:r>
              <a:rPr lang="en-US" sz="5200" dirty="0"/>
              <a:t>used the quota system in the 1920s to reduce and limit the number of immigrants from certain countries in </a:t>
            </a:r>
            <a:r>
              <a:rPr lang="en-US" sz="5200" dirty="0" smtClean="0"/>
              <a:t>_____. </a:t>
            </a:r>
          </a:p>
          <a:p>
            <a:pPr lvl="0"/>
            <a:r>
              <a:rPr lang="en-US" sz="5200" dirty="0" smtClean="0"/>
              <a:t>Example</a:t>
            </a:r>
            <a:r>
              <a:rPr lang="en-US" sz="5200" dirty="0"/>
              <a:t>: </a:t>
            </a:r>
            <a:r>
              <a:rPr lang="en-US" sz="5200" dirty="0" smtClean="0"/>
              <a:t>________ </a:t>
            </a:r>
            <a:r>
              <a:rPr lang="en-US" sz="5200" dirty="0"/>
              <a:t>Exclusion Act.  Before that the U.S. wanted immigrants so they could work in </a:t>
            </a:r>
            <a:r>
              <a:rPr lang="en-US" sz="5200" dirty="0" smtClean="0"/>
              <a:t>_________.</a:t>
            </a:r>
            <a:endParaRPr lang="en-US" sz="52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471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8862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5200" dirty="0">
                <a:solidFill>
                  <a:srgbClr val="FF0000"/>
                </a:solidFill>
              </a:rPr>
              <a:t>Nativists</a:t>
            </a:r>
            <a:r>
              <a:rPr lang="en-US" sz="5200" dirty="0"/>
              <a:t> used the quota system in the 1920s to reduce and limit the number of immigrants from certain countries in </a:t>
            </a:r>
            <a:r>
              <a:rPr lang="en-US" sz="5200" dirty="0">
                <a:solidFill>
                  <a:srgbClr val="FF0000"/>
                </a:solidFill>
              </a:rPr>
              <a:t>Asia</a:t>
            </a:r>
            <a:r>
              <a:rPr lang="en-US" sz="5200" dirty="0"/>
              <a:t>. </a:t>
            </a:r>
            <a:endParaRPr lang="en-US" sz="5200" dirty="0" smtClean="0"/>
          </a:p>
          <a:p>
            <a:pPr lvl="0"/>
            <a:endParaRPr lang="en-US" sz="5200" dirty="0"/>
          </a:p>
          <a:p>
            <a:pPr lvl="0"/>
            <a:r>
              <a:rPr lang="en-US" sz="5200" dirty="0" smtClean="0"/>
              <a:t>Example</a:t>
            </a:r>
            <a:r>
              <a:rPr lang="en-US" sz="5200" dirty="0"/>
              <a:t>: </a:t>
            </a:r>
            <a:r>
              <a:rPr lang="en-US" sz="5200" dirty="0">
                <a:solidFill>
                  <a:srgbClr val="FF0000"/>
                </a:solidFill>
              </a:rPr>
              <a:t>Chinese</a:t>
            </a:r>
            <a:r>
              <a:rPr lang="en-US" sz="5200" dirty="0"/>
              <a:t> Exclusion Act.  Before that the U.S. wanted immigrants so they could work in </a:t>
            </a:r>
            <a:r>
              <a:rPr lang="en-US" sz="5200" dirty="0">
                <a:solidFill>
                  <a:srgbClr val="FF0000"/>
                </a:solidFill>
              </a:rPr>
              <a:t>factories</a:t>
            </a:r>
            <a:r>
              <a:rPr lang="en-US" sz="5200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26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81400"/>
          </a:xfrm>
        </p:spPr>
        <p:txBody>
          <a:bodyPr>
            <a:noAutofit/>
          </a:bodyPr>
          <a:lstStyle/>
          <a:p>
            <a:pPr lvl="0"/>
            <a:r>
              <a:rPr lang="en-US" sz="4000" dirty="0"/>
              <a:t>The largest numbers of immigrants came from North and Western Europe like Great Britain and Ireland.  Then the </a:t>
            </a:r>
            <a:r>
              <a:rPr lang="en-US" sz="4000" dirty="0" smtClean="0"/>
              <a:t>“___” </a:t>
            </a:r>
            <a:r>
              <a:rPr lang="en-US" sz="4000" dirty="0"/>
              <a:t>immigrants came from </a:t>
            </a:r>
            <a:r>
              <a:rPr lang="en-US" sz="4000" dirty="0" smtClean="0"/>
              <a:t>_______ </a:t>
            </a:r>
            <a:r>
              <a:rPr lang="en-US" sz="4000" dirty="0"/>
              <a:t>and </a:t>
            </a:r>
            <a:r>
              <a:rPr lang="en-US" sz="4000" dirty="0" smtClean="0"/>
              <a:t>_______ </a:t>
            </a:r>
            <a:r>
              <a:rPr lang="en-US" sz="4000" dirty="0"/>
              <a:t>Europe.</a:t>
            </a: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583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81400"/>
          </a:xfrm>
        </p:spPr>
        <p:txBody>
          <a:bodyPr>
            <a:noAutofit/>
          </a:bodyPr>
          <a:lstStyle/>
          <a:p>
            <a:pPr lvl="0"/>
            <a:r>
              <a:rPr lang="en-US" sz="4000" dirty="0"/>
              <a:t>The largest numbers of immigrants came from North and Western Europe like Great Britain and Ireland.  Then the “</a:t>
            </a:r>
            <a:r>
              <a:rPr lang="en-US" sz="4000" dirty="0">
                <a:solidFill>
                  <a:srgbClr val="FF0000"/>
                </a:solidFill>
              </a:rPr>
              <a:t>new</a:t>
            </a:r>
            <a:r>
              <a:rPr lang="en-US" sz="4000" dirty="0"/>
              <a:t>” immigrants came from </a:t>
            </a:r>
            <a:r>
              <a:rPr lang="en-US" sz="4000" dirty="0">
                <a:solidFill>
                  <a:srgbClr val="FF0000"/>
                </a:solidFill>
              </a:rPr>
              <a:t>Southern</a:t>
            </a:r>
            <a:r>
              <a:rPr lang="en-US" sz="4000" dirty="0"/>
              <a:t> and </a:t>
            </a:r>
            <a:r>
              <a:rPr lang="en-US" sz="4000" dirty="0">
                <a:solidFill>
                  <a:srgbClr val="FF0000"/>
                </a:solidFill>
              </a:rPr>
              <a:t>Eastern</a:t>
            </a:r>
            <a:r>
              <a:rPr lang="en-US" sz="4000" dirty="0"/>
              <a:t> Europe.</a:t>
            </a: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94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</TotalTime>
  <Words>585</Words>
  <Application>Microsoft Office PowerPoint</Application>
  <PresentationFormat>On-screen Show (4:3)</PresentationFormat>
  <Paragraphs>45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Midterm Review  IMMIGRATION</vt:lpstr>
      <vt:lpstr>The _____ by Emma Lazarus on the _______of _______ welcomes immigrants to the U.S. (“Give me your tired, your poor, …”) </vt:lpstr>
      <vt:lpstr>The poem by Emma Lazarus on the Statue of Liberty welcomes immigrants to the U.S. (“Give me your tired, your poor, …”)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Review  IMMIGRATION</dc:title>
  <dc:creator>Boces</dc:creator>
  <cp:lastModifiedBy>Boces</cp:lastModifiedBy>
  <cp:revision>6</cp:revision>
  <dcterms:created xsi:type="dcterms:W3CDTF">2017-01-17T19:38:58Z</dcterms:created>
  <dcterms:modified xsi:type="dcterms:W3CDTF">2017-01-17T19:54:52Z</dcterms:modified>
</cp:coreProperties>
</file>